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http://invis.io/7M1N5SSQ4" Type="http://schemas.openxmlformats.org/officeDocument/2006/relationships/hyperlink" TargetMode="External" Id="rId2"/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Overview of talk (1 slide) – don’t read this, tell it like a story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3 representative tasks noting key changes (1-3 slides)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Revised UI design &amp; rationale (1-3 slides – mainly images w/ captions)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3 scenarios shown carrying out each task w medium-fi prototype (use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screen shots and/or live demo)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Tools Used (what worked, what didn’t work, WoZ techniques) (1-3 slides)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Summary of talk (1 slide)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___ Were appropriate tools used &amp; explained?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Were tradeoffs to using the tool discussed?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 ___ If Wizard of Oz techniques used, were they clearly explained?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 ___ Overview of talk (1 slide) – don’t read this, tell it like a story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 ___ 3 representative tasks noting key changes (1-3 slides)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 ___ Revised UI design &amp; rationale (1-3 slides – mainly images w/ captions)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 ___ 3 scenarios shown carrying out each task w medium-fi prototype (use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screen shots and/or live demo)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 ___ Tools Used (what worked, what didn’t work, WoZ techniques) (1-3 slides)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 ___ Summary of talk (1 slide)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Top: Before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Bottom: After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Put in the images for signing up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Put in the images for our simplified feedback screens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Put in the image for homepage (without arrows)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2"/>
              </a:rPr>
              <a:t>http://invis.io/7M1N5SSQ4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png" Type="http://schemas.openxmlformats.org/officeDocument/2006/relationships/image" Id="rId4"/><Relationship Target="../media/image14.png" Type="http://schemas.openxmlformats.org/officeDocument/2006/relationships/image" Id="rId3"/><Relationship Target="../media/image04.png" Type="http://schemas.openxmlformats.org/officeDocument/2006/relationships/image" Id="rId6"/><Relationship Target="../media/image01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06.pn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07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0.png" Type="http://schemas.openxmlformats.org/officeDocument/2006/relationships/image" Id="rId3"/><Relationship Target="../media/image12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4"/><Relationship Target="../media/image1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Civility Med-Fi Prototype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876998" x="685800"/>
            <a:ext cy="10902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Team Members: Lorena Huang Liu, Steven Qian, Kate Stockdale, Jessica Xu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Tools Used: Invision &amp; Illustrator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Pros: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Already familiar with tools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Vector images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Easy to edit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Cons: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Had to draw every screen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 ability to do multiple actions in a row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Summary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Main changes were made in data visualization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Minor changes in UI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Prototyping to scale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Challenge designing for such a small interface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Overview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3 Representative Tasks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Revised UI Design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Medium Fidelity Prototype Walk-Through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Tools Used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Summary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RT #1: Providing Feedback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5" x="1414462"/>
            <a:ext cy="1571625" cx="631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805270" x="1692537"/>
            <a:ext cy="2035779" cx="18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802750" x="3670237"/>
            <a:ext cy="2022759" cx="18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802750" x="5647150"/>
            <a:ext cy="2022749" cx="1748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RT #2: Sending Warning Notifications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15775" x="3267075"/>
            <a:ext cy="1562100" cx="260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000550" x="3067050"/>
            <a:ext cy="1600200" cx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000550" x="4695300"/>
            <a:ext cy="1600200" cx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RT #3: Identifying Fruitless Conversations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52412" x="1864700"/>
            <a:ext cy="2337525" cx="183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04700" x="4867975"/>
            <a:ext cy="2632950" cx="2256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Revised UI Design: Signing Up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15375" x="4217925"/>
            <a:ext cy="2486025" cx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15375" x="6572250"/>
            <a:ext cy="2486025" cx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615373" x="1011600"/>
            <a:ext cy="2392250" cx="183464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y="4173325" x="169400"/>
            <a:ext cy="857400" cx="375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Before: 1 page sign up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4404325" x="4358125"/>
            <a:ext cy="739199" cx="4265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After: 2 page sign up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Revised UI Design: Simplified Feedback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11375" x="4444675"/>
            <a:ext cy="2495550" cx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08285" x="6788875"/>
            <a:ext cy="2479589" cx="213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063375" x="304800"/>
            <a:ext cy="2067050" cx="35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y="3373325" x="338800"/>
            <a:ext cy="1201200" cx="3543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Before: Line Graph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4359325" x="4444675"/>
            <a:ext cy="1201200" cx="447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After: Bar Graph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/>
              <a:t>Revised UI Design: Navigation 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39900" x="5080300"/>
            <a:ext cy="2301550" cx="197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01425" x="1830975"/>
            <a:ext cy="1978499" cx="14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y="3757525" x="799162"/>
            <a:ext cy="1201200" cx="3543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Before: Visible Arrows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3917650" x="4294862"/>
            <a:ext cy="1201200" cx="3543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</a:rPr>
              <a:t>After: No Arrows </a:t>
            </a:r>
          </a:p>
        </p:txBody>
      </p:sp>
      <p:sp>
        <p:nvSpPr>
          <p:cNvPr id="84" name="Shape 84"/>
          <p:cNvSpPr/>
          <p:nvPr/>
        </p:nvSpPr>
        <p:spPr>
          <a:xfrm>
            <a:off y="2448550" x="1740175"/>
            <a:ext cy="539100" cx="600600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5" name="Shape 85"/>
          <p:cNvCxnSpPr/>
          <p:nvPr/>
        </p:nvCxnSpPr>
        <p:spPr>
          <a:xfrm rot="10800000" flipH="1">
            <a:off y="2862500" x="697380"/>
            <a:ext cy="402300" cx="1042800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subTitle"/>
          </p:nvPr>
        </p:nvSpPr>
        <p:spPr>
          <a:xfrm>
            <a:off y="2378050" x="0"/>
            <a:ext cy="784799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General Walkthrough/Feedback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Showing Warning and Off Topic Notifications</a:t>
            </a:r>
          </a:p>
          <a:p>
            <a:pPr rtl="0" lvl="0" indent="-4191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AutoNum type="arabicPeriod"/>
            </a:pPr>
            <a:r>
              <a:rPr lang="en"/>
              <a:t>Showing Settings &amp; Pause Feature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type="ctrTitle"/>
          </p:nvPr>
        </p:nvSpPr>
        <p:spPr>
          <a:xfrm>
            <a:off y="7979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DEMO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http://invis.io/7M1N5SSQ4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